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0"/>
  </p:notesMasterIdLst>
  <p:sldIdLst>
    <p:sldId id="256" r:id="rId2"/>
    <p:sldId id="259" r:id="rId3"/>
    <p:sldId id="287" r:id="rId4"/>
    <p:sldId id="261" r:id="rId5"/>
    <p:sldId id="286" r:id="rId6"/>
    <p:sldId id="281" r:id="rId7"/>
    <p:sldId id="283" r:id="rId8"/>
    <p:sldId id="285" r:id="rId9"/>
  </p:sldIdLst>
  <p:sldSz cx="9144000" cy="5143500" type="screen16x9"/>
  <p:notesSz cx="6858000" cy="9144000"/>
  <p:embeddedFontLst>
    <p:embeddedFont>
      <p:font typeface="Assistant ExtraLight" pitchFamily="2" charset="-79"/>
      <p:regular r:id="rId11"/>
      <p:bold r:id="rId12"/>
    </p:embeddedFont>
    <p:embeddedFont>
      <p:font typeface="Calibri Light" panose="020F0502020204030204" pitchFamily="34" charset="0"/>
      <p:regular r:id="rId13"/>
      <p:italic r:id="rId14"/>
    </p:embeddedFont>
    <p:embeddedFont>
      <p:font typeface="Scope One" panose="02060403030504020204" pitchFamily="18" charset="77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D660D0-BA5D-43DF-87E3-B40828AC0DBD}">
  <a:tblStyle styleId="{8DD660D0-BA5D-43DF-87E3-B40828AC0D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E398EB7-41FB-400E-BEC0-CE39CDD1D2F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22"/>
  </p:normalViewPr>
  <p:slideViewPr>
    <p:cSldViewPr snapToGrid="0" snapToObjects="1">
      <p:cViewPr varScale="1">
        <p:scale>
          <a:sx n="116" d="100"/>
          <a:sy n="116" d="100"/>
        </p:scale>
        <p:origin x="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963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845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17709229b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17709229b_2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667625" y="1948450"/>
            <a:ext cx="5904300" cy="10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55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528306" y="2995274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 flipH="1">
            <a:off x="5694581" y="2185151"/>
            <a:ext cx="23958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 flipH="1">
            <a:off x="2666975" y="798050"/>
            <a:ext cx="5423400" cy="12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 1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191790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⬡"/>
              <a:defRPr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Light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Light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 Light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 Light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Nunito Ligh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2407325" y="509179"/>
            <a:ext cx="43293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ctrTitle"/>
          </p:nvPr>
        </p:nvSpPr>
        <p:spPr>
          <a:xfrm flipH="1">
            <a:off x="6248350" y="2438400"/>
            <a:ext cx="1553400" cy="9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1"/>
          </p:nvPr>
        </p:nvSpPr>
        <p:spPr>
          <a:xfrm flipH="1">
            <a:off x="6248350" y="3288825"/>
            <a:ext cx="22203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cope One"/>
              <a:buNone/>
              <a:defRPr sz="2800">
                <a:solidFill>
                  <a:srgbClr val="434343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●"/>
              <a:defRPr sz="12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○"/>
              <a:defRPr sz="12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■"/>
              <a:defRPr sz="12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●"/>
              <a:defRPr sz="12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○"/>
              <a:defRPr sz="12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■"/>
              <a:defRPr sz="12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●"/>
              <a:defRPr sz="12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○"/>
              <a:defRPr sz="12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ssistant ExtraLight"/>
              <a:buChar char="■"/>
              <a:defRPr sz="12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68" r:id="rId4"/>
    <p:sldLayoutId id="2147483671" r:id="rId5"/>
    <p:sldLayoutId id="2147483672" r:id="rId6"/>
    <p:sldLayoutId id="2147483673" r:id="rId7"/>
    <p:sldLayoutId id="2147483674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/>
          <p:nvPr/>
        </p:nvSpPr>
        <p:spPr>
          <a:xfrm rot="1786402">
            <a:off x="965705" y="-448201"/>
            <a:ext cx="7035859" cy="6094733"/>
          </a:xfrm>
          <a:prstGeom prst="hexagon">
            <a:avLst>
              <a:gd name="adj" fmla="val 27582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ctrTitle"/>
          </p:nvPr>
        </p:nvSpPr>
        <p:spPr>
          <a:xfrm>
            <a:off x="1667625" y="1948450"/>
            <a:ext cx="5904300" cy="10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600"/>
              <a:buFont typeface="Scope One"/>
              <a:buNone/>
            </a:pPr>
            <a:r>
              <a:rPr lang="en-US" dirty="0"/>
              <a:t>Rat-A-Tat-Cat</a:t>
            </a:r>
            <a:endParaRPr dirty="0"/>
          </a:p>
        </p:txBody>
      </p:sp>
      <p:sp>
        <p:nvSpPr>
          <p:cNvPr id="150" name="Google Shape;150;p31"/>
          <p:cNvSpPr/>
          <p:nvPr/>
        </p:nvSpPr>
        <p:spPr>
          <a:xfrm rot="1580594">
            <a:off x="6140135" y="2366586"/>
            <a:ext cx="6826856" cy="591413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1"/>
          <p:cNvSpPr/>
          <p:nvPr/>
        </p:nvSpPr>
        <p:spPr>
          <a:xfrm rot="1580594">
            <a:off x="-3718240" y="-3110289"/>
            <a:ext cx="6826856" cy="591413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/>
          <p:nvPr/>
        </p:nvSpPr>
        <p:spPr>
          <a:xfrm rot="1710083">
            <a:off x="6583926" y="3965548"/>
            <a:ext cx="3458444" cy="2996255"/>
          </a:xfrm>
          <a:prstGeom prst="hexagon">
            <a:avLst>
              <a:gd name="adj" fmla="val 27814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4"/>
          <p:cNvSpPr/>
          <p:nvPr/>
        </p:nvSpPr>
        <p:spPr>
          <a:xfrm rot="1710083">
            <a:off x="-922124" y="-1047927"/>
            <a:ext cx="3458444" cy="2996255"/>
          </a:xfrm>
          <a:prstGeom prst="hexagon">
            <a:avLst>
              <a:gd name="adj" fmla="val 27814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64;p33">
            <a:extLst>
              <a:ext uri="{FF2B5EF4-FFF2-40B4-BE49-F238E27FC236}">
                <a16:creationId xmlns:a16="http://schemas.microsoft.com/office/drawing/2014/main" id="{73C874C7-4F0E-394B-9162-7844A7E9EDD2}"/>
              </a:ext>
            </a:extLst>
          </p:cNvPr>
          <p:cNvSpPr/>
          <p:nvPr/>
        </p:nvSpPr>
        <p:spPr>
          <a:xfrm rot="1799869">
            <a:off x="402670" y="654822"/>
            <a:ext cx="885058" cy="766654"/>
          </a:xfrm>
          <a:prstGeom prst="hexagon">
            <a:avLst>
              <a:gd name="adj" fmla="val 27582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9002;p70">
            <a:extLst>
              <a:ext uri="{FF2B5EF4-FFF2-40B4-BE49-F238E27FC236}">
                <a16:creationId xmlns:a16="http://schemas.microsoft.com/office/drawing/2014/main" id="{A948AB00-E0E3-C24D-8373-08C96E5AE522}"/>
              </a:ext>
            </a:extLst>
          </p:cNvPr>
          <p:cNvGrpSpPr/>
          <p:nvPr/>
        </p:nvGrpSpPr>
        <p:grpSpPr>
          <a:xfrm>
            <a:off x="667482" y="860241"/>
            <a:ext cx="355434" cy="355815"/>
            <a:chOff x="4673540" y="3680297"/>
            <a:chExt cx="355434" cy="355815"/>
          </a:xfrm>
          <a:solidFill>
            <a:schemeClr val="accent1"/>
          </a:solidFill>
        </p:grpSpPr>
        <p:sp>
          <p:nvSpPr>
            <p:cNvPr id="20" name="Google Shape;9003;p70">
              <a:extLst>
                <a:ext uri="{FF2B5EF4-FFF2-40B4-BE49-F238E27FC236}">
                  <a16:creationId xmlns:a16="http://schemas.microsoft.com/office/drawing/2014/main" id="{FAEA9032-1D2F-E94F-9106-DBC8676176FC}"/>
                </a:ext>
              </a:extLst>
            </p:cNvPr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004;p70">
              <a:extLst>
                <a:ext uri="{FF2B5EF4-FFF2-40B4-BE49-F238E27FC236}">
                  <a16:creationId xmlns:a16="http://schemas.microsoft.com/office/drawing/2014/main" id="{C461A8A5-B1FB-C14F-A74C-B535E71A4561}"/>
                </a:ext>
              </a:extLst>
            </p:cNvPr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005;p70">
              <a:extLst>
                <a:ext uri="{FF2B5EF4-FFF2-40B4-BE49-F238E27FC236}">
                  <a16:creationId xmlns:a16="http://schemas.microsoft.com/office/drawing/2014/main" id="{90B02008-D9F5-9647-B722-51428153D074}"/>
                </a:ext>
              </a:extLst>
            </p:cNvPr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437;p48">
            <a:extLst>
              <a:ext uri="{FF2B5EF4-FFF2-40B4-BE49-F238E27FC236}">
                <a16:creationId xmlns:a16="http://schemas.microsoft.com/office/drawing/2014/main" id="{2C6F4C03-1CE8-804D-B8D7-F5FE7F60A5CF}"/>
              </a:ext>
            </a:extLst>
          </p:cNvPr>
          <p:cNvSpPr txBox="1">
            <a:spLocks/>
          </p:cNvSpPr>
          <p:nvPr/>
        </p:nvSpPr>
        <p:spPr>
          <a:xfrm flipH="1">
            <a:off x="5805985" y="767853"/>
            <a:ext cx="394973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cope One"/>
              <a:buNone/>
              <a:defRPr sz="2400" b="0" i="0" u="none" strike="noStrike" cap="none">
                <a:solidFill>
                  <a:schemeClr val="lt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pPr algn="ctr" rtl="1"/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מדריך למשתמש: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Google Shape;437;p48">
            <a:extLst>
              <a:ext uri="{FF2B5EF4-FFF2-40B4-BE49-F238E27FC236}">
                <a16:creationId xmlns:a16="http://schemas.microsoft.com/office/drawing/2014/main" id="{07DEFA9E-5B17-4D45-89D2-130A6B20B514}"/>
              </a:ext>
            </a:extLst>
          </p:cNvPr>
          <p:cNvSpPr txBox="1">
            <a:spLocks/>
          </p:cNvSpPr>
          <p:nvPr/>
        </p:nvSpPr>
        <p:spPr>
          <a:xfrm flipH="1">
            <a:off x="2271646" y="1216056"/>
            <a:ext cx="6041502" cy="228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cope One"/>
              <a:buNone/>
              <a:defRPr sz="2400" b="0" i="0" u="none" strike="noStrike" cap="none">
                <a:solidFill>
                  <a:schemeClr val="lt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pPr marL="285750" indent="-285750" algn="r" rtl="1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תחילה יש להירשם על ידי הכנס שם משתמש.</a:t>
            </a:r>
          </a:p>
          <a:p>
            <a:pPr marL="285750" indent="-285750" algn="r" rtl="1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לקריאת הוראות המשחק יש ללחוץ על כפתור ה-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</a:t>
            </a:r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285750" indent="-285750" algn="r" rtl="1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לפתיחת חדר יש ללחוץ על 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Create Room</a:t>
            </a:r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שם החדר הוא שם המשתמש שנבחר קודם לכן. בעת פתיחת החדר נועבר לחדר המשחק.</a:t>
            </a:r>
          </a:p>
          <a:p>
            <a:pPr marL="285750" indent="-285750" algn="r" rtl="1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יש להמתין על לכניסת יריב לחדר.</a:t>
            </a:r>
          </a:p>
          <a:p>
            <a:pPr marL="285750" indent="-285750" algn="r" rtl="1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בעת כניסת היריב נוכל ללחוץ על כפתור 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Start</a:t>
            </a:r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285750" indent="-285750" algn="r" rtl="1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מהלך המשחק מבוצע לפי החוקים שלו.</a:t>
            </a:r>
          </a:p>
          <a:p>
            <a:pPr marL="285750" indent="-285750" algn="r" rtl="1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הכרזת ניצחון מתבצעת על ידי כפתור 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Declare Win</a:t>
            </a:r>
            <a:r>
              <a:rPr lang="he-IL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285750" indent="-285750" algn="r" rtl="1"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522A0808-90CC-EB4C-9852-32F0CB293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8" b="6839"/>
          <a:stretch/>
        </p:blipFill>
        <p:spPr>
          <a:xfrm>
            <a:off x="1528918" y="2102291"/>
            <a:ext cx="1793335" cy="28020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672;p58">
            <a:extLst>
              <a:ext uri="{FF2B5EF4-FFF2-40B4-BE49-F238E27FC236}">
                <a16:creationId xmlns:a16="http://schemas.microsoft.com/office/drawing/2014/main" id="{3B9F1BB1-92BE-4A41-88FB-58B0553075F9}"/>
              </a:ext>
            </a:extLst>
          </p:cNvPr>
          <p:cNvGrpSpPr/>
          <p:nvPr/>
        </p:nvGrpSpPr>
        <p:grpSpPr>
          <a:xfrm>
            <a:off x="108636" y="906426"/>
            <a:ext cx="2149679" cy="4185995"/>
            <a:chOff x="927519" y="2635663"/>
            <a:chExt cx="977739" cy="1791456"/>
          </a:xfrm>
        </p:grpSpPr>
        <p:grpSp>
          <p:nvGrpSpPr>
            <p:cNvPr id="15" name="Google Shape;673;p58">
              <a:extLst>
                <a:ext uri="{FF2B5EF4-FFF2-40B4-BE49-F238E27FC236}">
                  <a16:creationId xmlns:a16="http://schemas.microsoft.com/office/drawing/2014/main" id="{C43338AF-C9E3-8546-8798-ED80640C4E1F}"/>
                </a:ext>
              </a:extLst>
            </p:cNvPr>
            <p:cNvGrpSpPr/>
            <p:nvPr/>
          </p:nvGrpSpPr>
          <p:grpSpPr>
            <a:xfrm>
              <a:off x="927519" y="2635663"/>
              <a:ext cx="977739" cy="1791456"/>
              <a:chOff x="6437979" y="2247508"/>
              <a:chExt cx="949630" cy="1739954"/>
            </a:xfrm>
          </p:grpSpPr>
          <p:sp>
            <p:nvSpPr>
              <p:cNvPr id="17" name="Google Shape;674;p58">
                <a:extLst>
                  <a:ext uri="{FF2B5EF4-FFF2-40B4-BE49-F238E27FC236}">
                    <a16:creationId xmlns:a16="http://schemas.microsoft.com/office/drawing/2014/main" id="{11130FCC-0F2F-F949-A4B0-2DFDDEA723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7979" y="2247508"/>
                <a:ext cx="949630" cy="1739954"/>
              </a:xfrm>
              <a:custGeom>
                <a:avLst/>
                <a:gdLst/>
                <a:ahLst/>
                <a:cxnLst/>
                <a:rect l="l" t="t" r="r" b="b"/>
                <a:pathLst>
                  <a:path w="34554" h="71434" extrusionOk="0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75;p58">
                <a:extLst>
                  <a:ext uri="{FF2B5EF4-FFF2-40B4-BE49-F238E27FC236}">
                    <a16:creationId xmlns:a16="http://schemas.microsoft.com/office/drawing/2014/main" id="{6EEB8BB3-3B0F-1942-8BE2-0764FB0871DA}"/>
                  </a:ext>
                </a:extLst>
              </p:cNvPr>
              <p:cNvSpPr/>
              <p:nvPr/>
            </p:nvSpPr>
            <p:spPr>
              <a:xfrm>
                <a:off x="6492619" y="2340952"/>
                <a:ext cx="813450" cy="1457323"/>
              </a:xfrm>
              <a:custGeom>
                <a:avLst/>
                <a:gdLst/>
                <a:ahLst/>
                <a:cxnLst/>
                <a:rect l="l" t="t" r="r" b="b"/>
                <a:pathLst>
                  <a:path w="32538" h="60944" extrusionOk="0">
                    <a:moveTo>
                      <a:pt x="427" y="0"/>
                    </a:moveTo>
                    <a:cubicBezTo>
                      <a:pt x="198" y="0"/>
                      <a:pt x="1" y="197"/>
                      <a:pt x="1" y="426"/>
                    </a:cubicBezTo>
                    <a:lnTo>
                      <a:pt x="1" y="60533"/>
                    </a:lnTo>
                    <a:cubicBezTo>
                      <a:pt x="1" y="60763"/>
                      <a:pt x="198" y="60943"/>
                      <a:pt x="427" y="60943"/>
                    </a:cubicBezTo>
                    <a:lnTo>
                      <a:pt x="32128" y="60943"/>
                    </a:lnTo>
                    <a:cubicBezTo>
                      <a:pt x="32357" y="60943"/>
                      <a:pt x="32538" y="60763"/>
                      <a:pt x="32538" y="60533"/>
                    </a:cubicBezTo>
                    <a:lnTo>
                      <a:pt x="32538" y="426"/>
                    </a:lnTo>
                    <a:cubicBezTo>
                      <a:pt x="32538" y="197"/>
                      <a:pt x="32357" y="0"/>
                      <a:pt x="321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676;p58">
                <a:extLst>
                  <a:ext uri="{FF2B5EF4-FFF2-40B4-BE49-F238E27FC236}">
                    <a16:creationId xmlns:a16="http://schemas.microsoft.com/office/drawing/2014/main" id="{3EA1CD81-1F17-094E-B4AA-0EA22E4A385F}"/>
                  </a:ext>
                </a:extLst>
              </p:cNvPr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326" extrusionOk="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77;p58">
                <a:extLst>
                  <a:ext uri="{FF2B5EF4-FFF2-40B4-BE49-F238E27FC236}">
                    <a16:creationId xmlns:a16="http://schemas.microsoft.com/office/drawing/2014/main" id="{3A5719C2-A189-704D-A4B6-6D933FE16C8D}"/>
                  </a:ext>
                </a:extLst>
              </p:cNvPr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8;p58">
                <a:extLst>
                  <a:ext uri="{FF2B5EF4-FFF2-40B4-BE49-F238E27FC236}">
                    <a16:creationId xmlns:a16="http://schemas.microsoft.com/office/drawing/2014/main" id="{DBC70F8B-A572-E74F-854C-4B6972D00CE5}"/>
                  </a:ext>
                </a:extLst>
              </p:cNvPr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574" extrusionOk="0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679;p58">
              <a:extLst>
                <a:ext uri="{FF2B5EF4-FFF2-40B4-BE49-F238E27FC236}">
                  <a16:creationId xmlns:a16="http://schemas.microsoft.com/office/drawing/2014/main" id="{F4BDF251-FC07-CD43-9FB8-2D980F090013}"/>
                </a:ext>
              </a:extLst>
            </p:cNvPr>
            <p:cNvSpPr/>
            <p:nvPr/>
          </p:nvSpPr>
          <p:spPr>
            <a:xfrm>
              <a:off x="1630548" y="4282811"/>
              <a:ext cx="56173" cy="83150"/>
            </a:xfrm>
            <a:custGeom>
              <a:avLst/>
              <a:gdLst/>
              <a:ahLst/>
              <a:cxnLst/>
              <a:rect l="l" t="t" r="r" b="b"/>
              <a:pathLst>
                <a:path w="1649" h="2442" extrusionOk="0">
                  <a:moveTo>
                    <a:pt x="501" y="1"/>
                  </a:moveTo>
                  <a:cubicBezTo>
                    <a:pt x="238" y="1"/>
                    <a:pt x="1" y="336"/>
                    <a:pt x="250" y="590"/>
                  </a:cubicBezTo>
                  <a:lnTo>
                    <a:pt x="841" y="1232"/>
                  </a:lnTo>
                  <a:lnTo>
                    <a:pt x="250" y="1874"/>
                  </a:lnTo>
                  <a:cubicBezTo>
                    <a:pt x="36" y="2126"/>
                    <a:pt x="260" y="2441"/>
                    <a:pt x="516" y="2441"/>
                  </a:cubicBezTo>
                  <a:cubicBezTo>
                    <a:pt x="596" y="2441"/>
                    <a:pt x="680" y="2410"/>
                    <a:pt x="754" y="2336"/>
                  </a:cubicBezTo>
                  <a:lnTo>
                    <a:pt x="1555" y="1463"/>
                  </a:lnTo>
                  <a:cubicBezTo>
                    <a:pt x="1613" y="1405"/>
                    <a:pt x="1641" y="1326"/>
                    <a:pt x="1649" y="1246"/>
                  </a:cubicBezTo>
                  <a:cubicBezTo>
                    <a:pt x="1649" y="1239"/>
                    <a:pt x="1649" y="1239"/>
                    <a:pt x="1649" y="1232"/>
                  </a:cubicBezTo>
                  <a:cubicBezTo>
                    <a:pt x="1649" y="1225"/>
                    <a:pt x="1649" y="1225"/>
                    <a:pt x="1649" y="1218"/>
                  </a:cubicBezTo>
                  <a:cubicBezTo>
                    <a:pt x="1641" y="1138"/>
                    <a:pt x="1613" y="1059"/>
                    <a:pt x="1555" y="1001"/>
                  </a:cubicBezTo>
                  <a:lnTo>
                    <a:pt x="754" y="129"/>
                  </a:lnTo>
                  <a:cubicBezTo>
                    <a:pt x="679" y="38"/>
                    <a:pt x="588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680;p58">
            <a:extLst>
              <a:ext uri="{FF2B5EF4-FFF2-40B4-BE49-F238E27FC236}">
                <a16:creationId xmlns:a16="http://schemas.microsoft.com/office/drawing/2014/main" id="{E2BBFD3E-598F-1241-B59B-D8BEE488230D}"/>
              </a:ext>
            </a:extLst>
          </p:cNvPr>
          <p:cNvSpPr txBox="1">
            <a:spLocks/>
          </p:cNvSpPr>
          <p:nvPr/>
        </p:nvSpPr>
        <p:spPr>
          <a:xfrm flipH="1">
            <a:off x="228913" y="159851"/>
            <a:ext cx="2974338" cy="53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cope One"/>
              <a:buNone/>
              <a:defRPr sz="2400" b="0" i="0" u="none" strike="noStrike" cap="none">
                <a:solidFill>
                  <a:schemeClr val="lt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pPr rtl="1"/>
            <a:r>
              <a:rPr lang="en-US" dirty="0"/>
              <a:t>Application Map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D1215F-D21F-C341-8A30-C6181FE2E4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6" t="5900" r="1037" b="1181"/>
          <a:stretch/>
        </p:blipFill>
        <p:spPr bwMode="auto">
          <a:xfrm>
            <a:off x="4732739" y="1110368"/>
            <a:ext cx="1850306" cy="3506039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B9573AA-7714-444E-A26A-0075C13B501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" t="3095" r="2696" b="725"/>
          <a:stretch/>
        </p:blipFill>
        <p:spPr bwMode="auto">
          <a:xfrm>
            <a:off x="241146" y="1142339"/>
            <a:ext cx="1828800" cy="3503200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4AB18D6-3315-0E4D-9722-0CC578897D26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52" t="14774" r="6006" b="5094"/>
          <a:stretch/>
        </p:blipFill>
        <p:spPr bwMode="auto">
          <a:xfrm>
            <a:off x="2479732" y="1113177"/>
            <a:ext cx="1837831" cy="3517920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8" name="Google Shape;672;p58">
            <a:extLst>
              <a:ext uri="{FF2B5EF4-FFF2-40B4-BE49-F238E27FC236}">
                <a16:creationId xmlns:a16="http://schemas.microsoft.com/office/drawing/2014/main" id="{A020EC4E-A090-4445-A618-FA23E0D1C05F}"/>
              </a:ext>
            </a:extLst>
          </p:cNvPr>
          <p:cNvGrpSpPr/>
          <p:nvPr/>
        </p:nvGrpSpPr>
        <p:grpSpPr>
          <a:xfrm>
            <a:off x="2352466" y="899208"/>
            <a:ext cx="2149679" cy="4185995"/>
            <a:chOff x="927519" y="2635663"/>
            <a:chExt cx="977739" cy="1791456"/>
          </a:xfrm>
        </p:grpSpPr>
        <p:grpSp>
          <p:nvGrpSpPr>
            <p:cNvPr id="29" name="Google Shape;673;p58">
              <a:extLst>
                <a:ext uri="{FF2B5EF4-FFF2-40B4-BE49-F238E27FC236}">
                  <a16:creationId xmlns:a16="http://schemas.microsoft.com/office/drawing/2014/main" id="{B209D433-7F5F-3540-99C1-F3B3FDE5BD8F}"/>
                </a:ext>
              </a:extLst>
            </p:cNvPr>
            <p:cNvGrpSpPr/>
            <p:nvPr/>
          </p:nvGrpSpPr>
          <p:grpSpPr>
            <a:xfrm>
              <a:off x="927519" y="2635663"/>
              <a:ext cx="977739" cy="1791456"/>
              <a:chOff x="6437979" y="2247508"/>
              <a:chExt cx="949630" cy="1739954"/>
            </a:xfrm>
          </p:grpSpPr>
          <p:sp>
            <p:nvSpPr>
              <p:cNvPr id="31" name="Google Shape;674;p58">
                <a:extLst>
                  <a:ext uri="{FF2B5EF4-FFF2-40B4-BE49-F238E27FC236}">
                    <a16:creationId xmlns:a16="http://schemas.microsoft.com/office/drawing/2014/main" id="{7C4EBA57-3CB7-914A-A834-7F0278FA7B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7979" y="2247508"/>
                <a:ext cx="949630" cy="1739954"/>
              </a:xfrm>
              <a:custGeom>
                <a:avLst/>
                <a:gdLst/>
                <a:ahLst/>
                <a:cxnLst/>
                <a:rect l="l" t="t" r="r" b="b"/>
                <a:pathLst>
                  <a:path w="34554" h="71434" extrusionOk="0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75;p58">
                <a:extLst>
                  <a:ext uri="{FF2B5EF4-FFF2-40B4-BE49-F238E27FC236}">
                    <a16:creationId xmlns:a16="http://schemas.microsoft.com/office/drawing/2014/main" id="{CD1A86F2-DCE6-BD4B-8F40-FD0F84A13ED8}"/>
                  </a:ext>
                </a:extLst>
              </p:cNvPr>
              <p:cNvSpPr/>
              <p:nvPr/>
            </p:nvSpPr>
            <p:spPr>
              <a:xfrm>
                <a:off x="6492619" y="2340952"/>
                <a:ext cx="813450" cy="1457323"/>
              </a:xfrm>
              <a:custGeom>
                <a:avLst/>
                <a:gdLst/>
                <a:ahLst/>
                <a:cxnLst/>
                <a:rect l="l" t="t" r="r" b="b"/>
                <a:pathLst>
                  <a:path w="32538" h="60944" extrusionOk="0">
                    <a:moveTo>
                      <a:pt x="427" y="0"/>
                    </a:moveTo>
                    <a:cubicBezTo>
                      <a:pt x="198" y="0"/>
                      <a:pt x="1" y="197"/>
                      <a:pt x="1" y="426"/>
                    </a:cubicBezTo>
                    <a:lnTo>
                      <a:pt x="1" y="60533"/>
                    </a:lnTo>
                    <a:cubicBezTo>
                      <a:pt x="1" y="60763"/>
                      <a:pt x="198" y="60943"/>
                      <a:pt x="427" y="60943"/>
                    </a:cubicBezTo>
                    <a:lnTo>
                      <a:pt x="32128" y="60943"/>
                    </a:lnTo>
                    <a:cubicBezTo>
                      <a:pt x="32357" y="60943"/>
                      <a:pt x="32538" y="60763"/>
                      <a:pt x="32538" y="60533"/>
                    </a:cubicBezTo>
                    <a:lnTo>
                      <a:pt x="32538" y="426"/>
                    </a:lnTo>
                    <a:cubicBezTo>
                      <a:pt x="32538" y="197"/>
                      <a:pt x="32357" y="0"/>
                      <a:pt x="321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676;p58">
                <a:extLst>
                  <a:ext uri="{FF2B5EF4-FFF2-40B4-BE49-F238E27FC236}">
                    <a16:creationId xmlns:a16="http://schemas.microsoft.com/office/drawing/2014/main" id="{898B3A12-E8E8-4342-AE80-4B7DFA2ADBFD}"/>
                  </a:ext>
                </a:extLst>
              </p:cNvPr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326" extrusionOk="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77;p58">
                <a:extLst>
                  <a:ext uri="{FF2B5EF4-FFF2-40B4-BE49-F238E27FC236}">
                    <a16:creationId xmlns:a16="http://schemas.microsoft.com/office/drawing/2014/main" id="{B247277C-2CE7-AB4E-B050-15A0B794E62F}"/>
                  </a:ext>
                </a:extLst>
              </p:cNvPr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78;p58">
                <a:extLst>
                  <a:ext uri="{FF2B5EF4-FFF2-40B4-BE49-F238E27FC236}">
                    <a16:creationId xmlns:a16="http://schemas.microsoft.com/office/drawing/2014/main" id="{A4388D67-C8EA-4C43-B296-8990FC123F75}"/>
                  </a:ext>
                </a:extLst>
              </p:cNvPr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574" extrusionOk="0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" name="Google Shape;679;p58">
              <a:extLst>
                <a:ext uri="{FF2B5EF4-FFF2-40B4-BE49-F238E27FC236}">
                  <a16:creationId xmlns:a16="http://schemas.microsoft.com/office/drawing/2014/main" id="{55680D00-D2EB-394D-B488-16F9A872DA99}"/>
                </a:ext>
              </a:extLst>
            </p:cNvPr>
            <p:cNvSpPr/>
            <p:nvPr/>
          </p:nvSpPr>
          <p:spPr>
            <a:xfrm>
              <a:off x="1630548" y="4282811"/>
              <a:ext cx="56173" cy="83150"/>
            </a:xfrm>
            <a:custGeom>
              <a:avLst/>
              <a:gdLst/>
              <a:ahLst/>
              <a:cxnLst/>
              <a:rect l="l" t="t" r="r" b="b"/>
              <a:pathLst>
                <a:path w="1649" h="2442" extrusionOk="0">
                  <a:moveTo>
                    <a:pt x="501" y="1"/>
                  </a:moveTo>
                  <a:cubicBezTo>
                    <a:pt x="238" y="1"/>
                    <a:pt x="1" y="336"/>
                    <a:pt x="250" y="590"/>
                  </a:cubicBezTo>
                  <a:lnTo>
                    <a:pt x="841" y="1232"/>
                  </a:lnTo>
                  <a:lnTo>
                    <a:pt x="250" y="1874"/>
                  </a:lnTo>
                  <a:cubicBezTo>
                    <a:pt x="36" y="2126"/>
                    <a:pt x="260" y="2441"/>
                    <a:pt x="516" y="2441"/>
                  </a:cubicBezTo>
                  <a:cubicBezTo>
                    <a:pt x="596" y="2441"/>
                    <a:pt x="680" y="2410"/>
                    <a:pt x="754" y="2336"/>
                  </a:cubicBezTo>
                  <a:lnTo>
                    <a:pt x="1555" y="1463"/>
                  </a:lnTo>
                  <a:cubicBezTo>
                    <a:pt x="1613" y="1405"/>
                    <a:pt x="1641" y="1326"/>
                    <a:pt x="1649" y="1246"/>
                  </a:cubicBezTo>
                  <a:cubicBezTo>
                    <a:pt x="1649" y="1239"/>
                    <a:pt x="1649" y="1239"/>
                    <a:pt x="1649" y="1232"/>
                  </a:cubicBezTo>
                  <a:cubicBezTo>
                    <a:pt x="1649" y="1225"/>
                    <a:pt x="1649" y="1225"/>
                    <a:pt x="1649" y="1218"/>
                  </a:cubicBezTo>
                  <a:cubicBezTo>
                    <a:pt x="1641" y="1138"/>
                    <a:pt x="1613" y="1059"/>
                    <a:pt x="1555" y="1001"/>
                  </a:cubicBezTo>
                  <a:lnTo>
                    <a:pt x="754" y="129"/>
                  </a:lnTo>
                  <a:cubicBezTo>
                    <a:pt x="679" y="38"/>
                    <a:pt x="588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672;p58">
            <a:extLst>
              <a:ext uri="{FF2B5EF4-FFF2-40B4-BE49-F238E27FC236}">
                <a16:creationId xmlns:a16="http://schemas.microsoft.com/office/drawing/2014/main" id="{C83C1879-7031-564A-AD51-914A96C294D7}"/>
              </a:ext>
            </a:extLst>
          </p:cNvPr>
          <p:cNvGrpSpPr/>
          <p:nvPr/>
        </p:nvGrpSpPr>
        <p:grpSpPr>
          <a:xfrm>
            <a:off x="4613499" y="885560"/>
            <a:ext cx="2149679" cy="4185995"/>
            <a:chOff x="927519" y="2635663"/>
            <a:chExt cx="977739" cy="1791456"/>
          </a:xfrm>
        </p:grpSpPr>
        <p:grpSp>
          <p:nvGrpSpPr>
            <p:cNvPr id="37" name="Google Shape;673;p58">
              <a:extLst>
                <a:ext uri="{FF2B5EF4-FFF2-40B4-BE49-F238E27FC236}">
                  <a16:creationId xmlns:a16="http://schemas.microsoft.com/office/drawing/2014/main" id="{3A987D31-A0BB-EB4A-8783-F0EACCDF2B6F}"/>
                </a:ext>
              </a:extLst>
            </p:cNvPr>
            <p:cNvGrpSpPr/>
            <p:nvPr/>
          </p:nvGrpSpPr>
          <p:grpSpPr>
            <a:xfrm>
              <a:off x="927519" y="2635663"/>
              <a:ext cx="977739" cy="1791456"/>
              <a:chOff x="6437979" y="2247508"/>
              <a:chExt cx="949630" cy="1739954"/>
            </a:xfrm>
          </p:grpSpPr>
          <p:sp>
            <p:nvSpPr>
              <p:cNvPr id="39" name="Google Shape;674;p58">
                <a:extLst>
                  <a:ext uri="{FF2B5EF4-FFF2-40B4-BE49-F238E27FC236}">
                    <a16:creationId xmlns:a16="http://schemas.microsoft.com/office/drawing/2014/main" id="{DCCB9EE9-A98C-004B-A0D3-BEA5A8A309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7979" y="2247508"/>
                <a:ext cx="949630" cy="1739954"/>
              </a:xfrm>
              <a:custGeom>
                <a:avLst/>
                <a:gdLst/>
                <a:ahLst/>
                <a:cxnLst/>
                <a:rect l="l" t="t" r="r" b="b"/>
                <a:pathLst>
                  <a:path w="34554" h="71434" extrusionOk="0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75;p58">
                <a:extLst>
                  <a:ext uri="{FF2B5EF4-FFF2-40B4-BE49-F238E27FC236}">
                    <a16:creationId xmlns:a16="http://schemas.microsoft.com/office/drawing/2014/main" id="{FC285C54-2BBC-EC42-9443-7C3F3214EE49}"/>
                  </a:ext>
                </a:extLst>
              </p:cNvPr>
              <p:cNvSpPr/>
              <p:nvPr/>
            </p:nvSpPr>
            <p:spPr>
              <a:xfrm>
                <a:off x="6492619" y="2340952"/>
                <a:ext cx="813450" cy="1457323"/>
              </a:xfrm>
              <a:custGeom>
                <a:avLst/>
                <a:gdLst/>
                <a:ahLst/>
                <a:cxnLst/>
                <a:rect l="l" t="t" r="r" b="b"/>
                <a:pathLst>
                  <a:path w="32538" h="60944" extrusionOk="0">
                    <a:moveTo>
                      <a:pt x="427" y="0"/>
                    </a:moveTo>
                    <a:cubicBezTo>
                      <a:pt x="198" y="0"/>
                      <a:pt x="1" y="197"/>
                      <a:pt x="1" y="426"/>
                    </a:cubicBezTo>
                    <a:lnTo>
                      <a:pt x="1" y="60533"/>
                    </a:lnTo>
                    <a:cubicBezTo>
                      <a:pt x="1" y="60763"/>
                      <a:pt x="198" y="60943"/>
                      <a:pt x="427" y="60943"/>
                    </a:cubicBezTo>
                    <a:lnTo>
                      <a:pt x="32128" y="60943"/>
                    </a:lnTo>
                    <a:cubicBezTo>
                      <a:pt x="32357" y="60943"/>
                      <a:pt x="32538" y="60763"/>
                      <a:pt x="32538" y="60533"/>
                    </a:cubicBezTo>
                    <a:lnTo>
                      <a:pt x="32538" y="426"/>
                    </a:lnTo>
                    <a:cubicBezTo>
                      <a:pt x="32538" y="197"/>
                      <a:pt x="32357" y="0"/>
                      <a:pt x="321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676;p58">
                <a:extLst>
                  <a:ext uri="{FF2B5EF4-FFF2-40B4-BE49-F238E27FC236}">
                    <a16:creationId xmlns:a16="http://schemas.microsoft.com/office/drawing/2014/main" id="{5A476971-4B8D-E245-A96D-E1A56EFA8A0E}"/>
                  </a:ext>
                </a:extLst>
              </p:cNvPr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326" extrusionOk="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77;p58">
                <a:extLst>
                  <a:ext uri="{FF2B5EF4-FFF2-40B4-BE49-F238E27FC236}">
                    <a16:creationId xmlns:a16="http://schemas.microsoft.com/office/drawing/2014/main" id="{90B9FD6E-4933-DE4E-AE15-E35B074BEC70}"/>
                  </a:ext>
                </a:extLst>
              </p:cNvPr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78;p58">
                <a:extLst>
                  <a:ext uri="{FF2B5EF4-FFF2-40B4-BE49-F238E27FC236}">
                    <a16:creationId xmlns:a16="http://schemas.microsoft.com/office/drawing/2014/main" id="{08C8ECB7-CAC5-EA43-BEC0-D83139F99647}"/>
                  </a:ext>
                </a:extLst>
              </p:cNvPr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574" extrusionOk="0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679;p58">
              <a:extLst>
                <a:ext uri="{FF2B5EF4-FFF2-40B4-BE49-F238E27FC236}">
                  <a16:creationId xmlns:a16="http://schemas.microsoft.com/office/drawing/2014/main" id="{0624D38C-7791-C64F-9955-F48368B9BC24}"/>
                </a:ext>
              </a:extLst>
            </p:cNvPr>
            <p:cNvSpPr/>
            <p:nvPr/>
          </p:nvSpPr>
          <p:spPr>
            <a:xfrm>
              <a:off x="1630548" y="4282811"/>
              <a:ext cx="56173" cy="83150"/>
            </a:xfrm>
            <a:custGeom>
              <a:avLst/>
              <a:gdLst/>
              <a:ahLst/>
              <a:cxnLst/>
              <a:rect l="l" t="t" r="r" b="b"/>
              <a:pathLst>
                <a:path w="1649" h="2442" extrusionOk="0">
                  <a:moveTo>
                    <a:pt x="501" y="1"/>
                  </a:moveTo>
                  <a:cubicBezTo>
                    <a:pt x="238" y="1"/>
                    <a:pt x="1" y="336"/>
                    <a:pt x="250" y="590"/>
                  </a:cubicBezTo>
                  <a:lnTo>
                    <a:pt x="841" y="1232"/>
                  </a:lnTo>
                  <a:lnTo>
                    <a:pt x="250" y="1874"/>
                  </a:lnTo>
                  <a:cubicBezTo>
                    <a:pt x="36" y="2126"/>
                    <a:pt x="260" y="2441"/>
                    <a:pt x="516" y="2441"/>
                  </a:cubicBezTo>
                  <a:cubicBezTo>
                    <a:pt x="596" y="2441"/>
                    <a:pt x="680" y="2410"/>
                    <a:pt x="754" y="2336"/>
                  </a:cubicBezTo>
                  <a:lnTo>
                    <a:pt x="1555" y="1463"/>
                  </a:lnTo>
                  <a:cubicBezTo>
                    <a:pt x="1613" y="1405"/>
                    <a:pt x="1641" y="1326"/>
                    <a:pt x="1649" y="1246"/>
                  </a:cubicBezTo>
                  <a:cubicBezTo>
                    <a:pt x="1649" y="1239"/>
                    <a:pt x="1649" y="1239"/>
                    <a:pt x="1649" y="1232"/>
                  </a:cubicBezTo>
                  <a:cubicBezTo>
                    <a:pt x="1649" y="1225"/>
                    <a:pt x="1649" y="1225"/>
                    <a:pt x="1649" y="1218"/>
                  </a:cubicBezTo>
                  <a:cubicBezTo>
                    <a:pt x="1641" y="1138"/>
                    <a:pt x="1613" y="1059"/>
                    <a:pt x="1555" y="1001"/>
                  </a:cubicBezTo>
                  <a:lnTo>
                    <a:pt x="754" y="129"/>
                  </a:lnTo>
                  <a:cubicBezTo>
                    <a:pt x="679" y="38"/>
                    <a:pt x="588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672;p58">
            <a:extLst>
              <a:ext uri="{FF2B5EF4-FFF2-40B4-BE49-F238E27FC236}">
                <a16:creationId xmlns:a16="http://schemas.microsoft.com/office/drawing/2014/main" id="{0F460FA3-7A92-374E-B2C1-794FCE606B84}"/>
              </a:ext>
            </a:extLst>
          </p:cNvPr>
          <p:cNvGrpSpPr/>
          <p:nvPr/>
        </p:nvGrpSpPr>
        <p:grpSpPr>
          <a:xfrm>
            <a:off x="6963226" y="886602"/>
            <a:ext cx="2149679" cy="4185995"/>
            <a:chOff x="927519" y="2635663"/>
            <a:chExt cx="977739" cy="1791456"/>
          </a:xfrm>
        </p:grpSpPr>
        <p:grpSp>
          <p:nvGrpSpPr>
            <p:cNvPr id="46" name="Google Shape;673;p58">
              <a:extLst>
                <a:ext uri="{FF2B5EF4-FFF2-40B4-BE49-F238E27FC236}">
                  <a16:creationId xmlns:a16="http://schemas.microsoft.com/office/drawing/2014/main" id="{C0CC22CE-DA41-834A-A76A-4CCE38118C82}"/>
                </a:ext>
              </a:extLst>
            </p:cNvPr>
            <p:cNvGrpSpPr/>
            <p:nvPr/>
          </p:nvGrpSpPr>
          <p:grpSpPr>
            <a:xfrm>
              <a:off x="927519" y="2635663"/>
              <a:ext cx="977739" cy="1791456"/>
              <a:chOff x="6437979" y="2247508"/>
              <a:chExt cx="949630" cy="1739954"/>
            </a:xfrm>
          </p:grpSpPr>
          <p:sp>
            <p:nvSpPr>
              <p:cNvPr id="48" name="Google Shape;674;p58">
                <a:extLst>
                  <a:ext uri="{FF2B5EF4-FFF2-40B4-BE49-F238E27FC236}">
                    <a16:creationId xmlns:a16="http://schemas.microsoft.com/office/drawing/2014/main" id="{FE55D7BD-7F1E-1A41-A925-5AA02FD43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7979" y="2247508"/>
                <a:ext cx="949630" cy="1739954"/>
              </a:xfrm>
              <a:custGeom>
                <a:avLst/>
                <a:gdLst/>
                <a:ahLst/>
                <a:cxnLst/>
                <a:rect l="l" t="t" r="r" b="b"/>
                <a:pathLst>
                  <a:path w="34554" h="71434" extrusionOk="0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75;p58">
                <a:extLst>
                  <a:ext uri="{FF2B5EF4-FFF2-40B4-BE49-F238E27FC236}">
                    <a16:creationId xmlns:a16="http://schemas.microsoft.com/office/drawing/2014/main" id="{B8DBE585-5AEF-7443-8ECC-1AE400A29532}"/>
                  </a:ext>
                </a:extLst>
              </p:cNvPr>
              <p:cNvSpPr/>
              <p:nvPr/>
            </p:nvSpPr>
            <p:spPr>
              <a:xfrm>
                <a:off x="6492619" y="2340952"/>
                <a:ext cx="813450" cy="1457323"/>
              </a:xfrm>
              <a:custGeom>
                <a:avLst/>
                <a:gdLst/>
                <a:ahLst/>
                <a:cxnLst/>
                <a:rect l="l" t="t" r="r" b="b"/>
                <a:pathLst>
                  <a:path w="32538" h="60944" extrusionOk="0">
                    <a:moveTo>
                      <a:pt x="427" y="0"/>
                    </a:moveTo>
                    <a:cubicBezTo>
                      <a:pt x="198" y="0"/>
                      <a:pt x="1" y="197"/>
                      <a:pt x="1" y="426"/>
                    </a:cubicBezTo>
                    <a:lnTo>
                      <a:pt x="1" y="60533"/>
                    </a:lnTo>
                    <a:cubicBezTo>
                      <a:pt x="1" y="60763"/>
                      <a:pt x="198" y="60943"/>
                      <a:pt x="427" y="60943"/>
                    </a:cubicBezTo>
                    <a:lnTo>
                      <a:pt x="32128" y="60943"/>
                    </a:lnTo>
                    <a:cubicBezTo>
                      <a:pt x="32357" y="60943"/>
                      <a:pt x="32538" y="60763"/>
                      <a:pt x="32538" y="60533"/>
                    </a:cubicBezTo>
                    <a:lnTo>
                      <a:pt x="32538" y="426"/>
                    </a:lnTo>
                    <a:cubicBezTo>
                      <a:pt x="32538" y="197"/>
                      <a:pt x="32357" y="0"/>
                      <a:pt x="321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676;p58">
                <a:extLst>
                  <a:ext uri="{FF2B5EF4-FFF2-40B4-BE49-F238E27FC236}">
                    <a16:creationId xmlns:a16="http://schemas.microsoft.com/office/drawing/2014/main" id="{6302FB51-7529-4144-8F1E-E14F2B457578}"/>
                  </a:ext>
                </a:extLst>
              </p:cNvPr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326" extrusionOk="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77;p58">
                <a:extLst>
                  <a:ext uri="{FF2B5EF4-FFF2-40B4-BE49-F238E27FC236}">
                    <a16:creationId xmlns:a16="http://schemas.microsoft.com/office/drawing/2014/main" id="{8B6464D3-AC1E-C14C-A50B-26E478744157}"/>
                  </a:ext>
                </a:extLst>
              </p:cNvPr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78;p58">
                <a:extLst>
                  <a:ext uri="{FF2B5EF4-FFF2-40B4-BE49-F238E27FC236}">
                    <a16:creationId xmlns:a16="http://schemas.microsoft.com/office/drawing/2014/main" id="{243B794D-C6FD-604E-BCC3-9697AEC1F803}"/>
                  </a:ext>
                </a:extLst>
              </p:cNvPr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574" extrusionOk="0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" name="Google Shape;679;p58">
              <a:extLst>
                <a:ext uri="{FF2B5EF4-FFF2-40B4-BE49-F238E27FC236}">
                  <a16:creationId xmlns:a16="http://schemas.microsoft.com/office/drawing/2014/main" id="{4AD906A0-B685-1F49-A550-380D1DE96C93}"/>
                </a:ext>
              </a:extLst>
            </p:cNvPr>
            <p:cNvSpPr/>
            <p:nvPr/>
          </p:nvSpPr>
          <p:spPr>
            <a:xfrm>
              <a:off x="1630548" y="4282811"/>
              <a:ext cx="56173" cy="83150"/>
            </a:xfrm>
            <a:custGeom>
              <a:avLst/>
              <a:gdLst/>
              <a:ahLst/>
              <a:cxnLst/>
              <a:rect l="l" t="t" r="r" b="b"/>
              <a:pathLst>
                <a:path w="1649" h="2442" extrusionOk="0">
                  <a:moveTo>
                    <a:pt x="501" y="1"/>
                  </a:moveTo>
                  <a:cubicBezTo>
                    <a:pt x="238" y="1"/>
                    <a:pt x="1" y="336"/>
                    <a:pt x="250" y="590"/>
                  </a:cubicBezTo>
                  <a:lnTo>
                    <a:pt x="841" y="1232"/>
                  </a:lnTo>
                  <a:lnTo>
                    <a:pt x="250" y="1874"/>
                  </a:lnTo>
                  <a:cubicBezTo>
                    <a:pt x="36" y="2126"/>
                    <a:pt x="260" y="2441"/>
                    <a:pt x="516" y="2441"/>
                  </a:cubicBezTo>
                  <a:cubicBezTo>
                    <a:pt x="596" y="2441"/>
                    <a:pt x="680" y="2410"/>
                    <a:pt x="754" y="2336"/>
                  </a:cubicBezTo>
                  <a:lnTo>
                    <a:pt x="1555" y="1463"/>
                  </a:lnTo>
                  <a:cubicBezTo>
                    <a:pt x="1613" y="1405"/>
                    <a:pt x="1641" y="1326"/>
                    <a:pt x="1649" y="1246"/>
                  </a:cubicBezTo>
                  <a:cubicBezTo>
                    <a:pt x="1649" y="1239"/>
                    <a:pt x="1649" y="1239"/>
                    <a:pt x="1649" y="1232"/>
                  </a:cubicBezTo>
                  <a:cubicBezTo>
                    <a:pt x="1649" y="1225"/>
                    <a:pt x="1649" y="1225"/>
                    <a:pt x="1649" y="1218"/>
                  </a:cubicBezTo>
                  <a:cubicBezTo>
                    <a:pt x="1641" y="1138"/>
                    <a:pt x="1613" y="1059"/>
                    <a:pt x="1555" y="1001"/>
                  </a:cubicBezTo>
                  <a:lnTo>
                    <a:pt x="754" y="129"/>
                  </a:lnTo>
                  <a:cubicBezTo>
                    <a:pt x="679" y="38"/>
                    <a:pt x="588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F7E87636-310F-1246-8CF4-C08D57829BA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620" y="1131234"/>
            <a:ext cx="1800234" cy="3461263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CD546E-F4C9-9543-B441-A73BB6A96CB4}"/>
              </a:ext>
            </a:extLst>
          </p:cNvPr>
          <p:cNvCxnSpPr>
            <a:cxnSpLocks/>
          </p:cNvCxnSpPr>
          <p:nvPr/>
        </p:nvCxnSpPr>
        <p:spPr>
          <a:xfrm flipV="1">
            <a:off x="1716082" y="1880591"/>
            <a:ext cx="1105079" cy="5552"/>
          </a:xfrm>
          <a:prstGeom prst="straightConnector1">
            <a:avLst/>
          </a:prstGeom>
          <a:ln w="12700">
            <a:tailEnd type="triangle"/>
          </a:ln>
          <a:effectLst>
            <a:glow rad="63500">
              <a:schemeClr val="accent5">
                <a:lumMod val="5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Google Shape;680;p58">
            <a:extLst>
              <a:ext uri="{FF2B5EF4-FFF2-40B4-BE49-F238E27FC236}">
                <a16:creationId xmlns:a16="http://schemas.microsoft.com/office/drawing/2014/main" id="{928A09E4-12DA-024F-86DD-A0A74770C96D}"/>
              </a:ext>
            </a:extLst>
          </p:cNvPr>
          <p:cNvSpPr txBox="1">
            <a:spLocks/>
          </p:cNvSpPr>
          <p:nvPr/>
        </p:nvSpPr>
        <p:spPr>
          <a:xfrm flipH="1">
            <a:off x="835820" y="662276"/>
            <a:ext cx="575133" cy="29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cope One"/>
              <a:buNone/>
              <a:defRPr sz="2400" b="0" i="0" u="none" strike="noStrike" cap="none">
                <a:solidFill>
                  <a:schemeClr val="lt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pPr rtl="1"/>
            <a:r>
              <a:rPr lang="en-US" sz="1100" dirty="0"/>
              <a:t>Log in</a:t>
            </a:r>
          </a:p>
        </p:txBody>
      </p:sp>
      <p:sp>
        <p:nvSpPr>
          <p:cNvPr id="72" name="Google Shape;680;p58">
            <a:extLst>
              <a:ext uri="{FF2B5EF4-FFF2-40B4-BE49-F238E27FC236}">
                <a16:creationId xmlns:a16="http://schemas.microsoft.com/office/drawing/2014/main" id="{3BCE42A3-A8FB-974A-952F-985A5368BE60}"/>
              </a:ext>
            </a:extLst>
          </p:cNvPr>
          <p:cNvSpPr txBox="1">
            <a:spLocks/>
          </p:cNvSpPr>
          <p:nvPr/>
        </p:nvSpPr>
        <p:spPr>
          <a:xfrm flipH="1">
            <a:off x="5085055" y="662277"/>
            <a:ext cx="1086389" cy="29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cope One"/>
              <a:buNone/>
              <a:defRPr sz="2400" b="0" i="0" u="none" strike="noStrike" cap="none">
                <a:solidFill>
                  <a:schemeClr val="lt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pPr rtl="1"/>
            <a:r>
              <a:rPr lang="en-US" sz="1100" dirty="0"/>
              <a:t>Game in room</a:t>
            </a:r>
          </a:p>
        </p:txBody>
      </p:sp>
      <p:sp>
        <p:nvSpPr>
          <p:cNvPr id="73" name="Google Shape;680;p58">
            <a:extLst>
              <a:ext uri="{FF2B5EF4-FFF2-40B4-BE49-F238E27FC236}">
                <a16:creationId xmlns:a16="http://schemas.microsoft.com/office/drawing/2014/main" id="{47350D79-91CB-9B42-B0AB-6D2EA0993E6C}"/>
              </a:ext>
            </a:extLst>
          </p:cNvPr>
          <p:cNvSpPr txBox="1">
            <a:spLocks/>
          </p:cNvSpPr>
          <p:nvPr/>
        </p:nvSpPr>
        <p:spPr>
          <a:xfrm flipH="1">
            <a:off x="2661853" y="662277"/>
            <a:ext cx="1470011" cy="29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cope One"/>
              <a:buNone/>
              <a:defRPr sz="2400" b="0" i="0" u="none" strike="noStrike" cap="none">
                <a:solidFill>
                  <a:schemeClr val="lt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pPr rtl="1"/>
            <a:r>
              <a:rPr lang="en-US" sz="1100" dirty="0"/>
              <a:t>Create room/rules</a:t>
            </a:r>
          </a:p>
        </p:txBody>
      </p:sp>
      <p:sp>
        <p:nvSpPr>
          <p:cNvPr id="74" name="Google Shape;680;p58">
            <a:extLst>
              <a:ext uri="{FF2B5EF4-FFF2-40B4-BE49-F238E27FC236}">
                <a16:creationId xmlns:a16="http://schemas.microsoft.com/office/drawing/2014/main" id="{C376D326-91F0-5A4E-8F11-5059E38C38EC}"/>
              </a:ext>
            </a:extLst>
          </p:cNvPr>
          <p:cNvSpPr txBox="1">
            <a:spLocks/>
          </p:cNvSpPr>
          <p:nvPr/>
        </p:nvSpPr>
        <p:spPr>
          <a:xfrm flipH="1">
            <a:off x="7768572" y="675842"/>
            <a:ext cx="538986" cy="29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cope One"/>
              <a:buNone/>
              <a:defRPr sz="2400" b="0" i="0" u="none" strike="noStrike" cap="none">
                <a:solidFill>
                  <a:schemeClr val="lt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pPr rtl="1"/>
            <a:r>
              <a:rPr lang="en-US" sz="1100" dirty="0"/>
              <a:t>Rules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FD644F4-B42D-8D4C-ACE5-3FF07F94A8E5}"/>
              </a:ext>
            </a:extLst>
          </p:cNvPr>
          <p:cNvCxnSpPr>
            <a:cxnSpLocks/>
          </p:cNvCxnSpPr>
          <p:nvPr/>
        </p:nvCxnSpPr>
        <p:spPr>
          <a:xfrm flipV="1">
            <a:off x="4225008" y="4504534"/>
            <a:ext cx="3294144" cy="5552"/>
          </a:xfrm>
          <a:prstGeom prst="straightConnector1">
            <a:avLst/>
          </a:prstGeom>
          <a:ln w="12700">
            <a:tailEnd type="triangle"/>
          </a:ln>
          <a:effectLst>
            <a:glow rad="63500">
              <a:schemeClr val="accent5">
                <a:lumMod val="5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32EC1F62-9DAB-0A43-86C4-13285761E2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78883" y="2674066"/>
            <a:ext cx="2006608" cy="1517208"/>
          </a:xfrm>
          <a:prstGeom prst="bentConnector3">
            <a:avLst>
              <a:gd name="adj1" fmla="val 99849"/>
            </a:avLst>
          </a:prstGeom>
          <a:ln w="12700">
            <a:tailEnd type="triangle"/>
          </a:ln>
          <a:effectLst>
            <a:glow rad="63500">
              <a:schemeClr val="accent5">
                <a:lumMod val="5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79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>
            <a:off x="5615200" y="3676650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cope One"/>
              <a:buNone/>
            </a:pPr>
            <a:r>
              <a:rPr lang="en-US" dirty="0"/>
              <a:t>Application </a:t>
            </a:r>
            <a:br>
              <a:rPr lang="en-US" dirty="0"/>
            </a:br>
            <a:r>
              <a:rPr lang="en-US" dirty="0"/>
              <a:t>Diagram</a:t>
            </a:r>
            <a:endParaRPr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C9EA53D-BA64-3046-B049-AB5B89CBE8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5"/>
          <a:stretch/>
        </p:blipFill>
        <p:spPr>
          <a:xfrm>
            <a:off x="630529" y="0"/>
            <a:ext cx="788294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>
            <a:off x="5615200" y="3676650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cope One"/>
              <a:buNone/>
            </a:pPr>
            <a:r>
              <a:rPr lang="en-US" dirty="0"/>
              <a:t>Application </a:t>
            </a:r>
            <a:br>
              <a:rPr lang="en-US" dirty="0"/>
            </a:br>
            <a:r>
              <a:rPr lang="en-US" dirty="0"/>
              <a:t>Class UML</a:t>
            </a:r>
            <a:endParaRPr dirty="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9D3E420-2B60-8F4C-8ACA-60BF4806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29" y="0"/>
            <a:ext cx="76695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86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56"/>
          <p:cNvGrpSpPr/>
          <p:nvPr/>
        </p:nvGrpSpPr>
        <p:grpSpPr>
          <a:xfrm>
            <a:off x="274391" y="843067"/>
            <a:ext cx="6977309" cy="4300433"/>
            <a:chOff x="2072995" y="1915648"/>
            <a:chExt cx="3165905" cy="2453305"/>
          </a:xfrm>
        </p:grpSpPr>
        <p:sp>
          <p:nvSpPr>
            <p:cNvPr id="644" name="Google Shape;644;p56"/>
            <p:cNvSpPr/>
            <p:nvPr/>
          </p:nvSpPr>
          <p:spPr>
            <a:xfrm>
              <a:off x="3260349" y="4100727"/>
              <a:ext cx="784838" cy="214359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6"/>
            <p:cNvSpPr/>
            <p:nvPr/>
          </p:nvSpPr>
          <p:spPr>
            <a:xfrm>
              <a:off x="3201455" y="4315199"/>
              <a:ext cx="902567" cy="53754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6"/>
            <p:cNvSpPr/>
            <p:nvPr/>
          </p:nvSpPr>
          <p:spPr>
            <a:xfrm>
              <a:off x="2072995" y="1915648"/>
              <a:ext cx="3159506" cy="218026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6"/>
            <p:cNvSpPr/>
            <p:nvPr/>
          </p:nvSpPr>
          <p:spPr>
            <a:xfrm>
              <a:off x="2240081" y="2051121"/>
              <a:ext cx="2825354" cy="1590712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3627428" y="1960217"/>
              <a:ext cx="44327" cy="34778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9" name="Google Shape;649;p56"/>
            <p:cNvCxnSpPr/>
            <p:nvPr/>
          </p:nvCxnSpPr>
          <p:spPr>
            <a:xfrm>
              <a:off x="2078100" y="3861600"/>
              <a:ext cx="316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0" name="Google Shape;650;p56"/>
          <p:cNvSpPr txBox="1">
            <a:spLocks noGrp="1"/>
          </p:cNvSpPr>
          <p:nvPr>
            <p:ph type="ctrTitle"/>
          </p:nvPr>
        </p:nvSpPr>
        <p:spPr>
          <a:xfrm flipH="1">
            <a:off x="7546338" y="2840100"/>
            <a:ext cx="1761331" cy="9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FireBase</a:t>
            </a:r>
            <a:r>
              <a:rPr lang="en" dirty="0"/>
              <a:t> Real-Time DB</a:t>
            </a:r>
            <a:endParaRPr dirty="0"/>
          </a:p>
        </p:txBody>
      </p:sp>
      <p:sp>
        <p:nvSpPr>
          <p:cNvPr id="653" name="Google Shape;653;p56"/>
          <p:cNvSpPr/>
          <p:nvPr/>
        </p:nvSpPr>
        <p:spPr>
          <a:xfrm rot="5400000" flipH="1">
            <a:off x="7338211" y="1836658"/>
            <a:ext cx="658675" cy="777075"/>
          </a:xfrm>
          <a:custGeom>
            <a:avLst/>
            <a:gdLst/>
            <a:ahLst/>
            <a:cxnLst/>
            <a:rect l="l" t="t" r="r" b="b"/>
            <a:pathLst>
              <a:path w="26347" h="31083" extrusionOk="0">
                <a:moveTo>
                  <a:pt x="0" y="0"/>
                </a:moveTo>
                <a:lnTo>
                  <a:pt x="12434" y="0"/>
                </a:lnTo>
                <a:lnTo>
                  <a:pt x="26347" y="31083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" name="Google Shape;437;p48">
            <a:extLst>
              <a:ext uri="{FF2B5EF4-FFF2-40B4-BE49-F238E27FC236}">
                <a16:creationId xmlns:a16="http://schemas.microsoft.com/office/drawing/2014/main" id="{1B2E5B32-38AF-3B40-A118-C5BAB177CD27}"/>
              </a:ext>
            </a:extLst>
          </p:cNvPr>
          <p:cNvSpPr txBox="1">
            <a:spLocks/>
          </p:cNvSpPr>
          <p:nvPr/>
        </p:nvSpPr>
        <p:spPr>
          <a:xfrm flipH="1">
            <a:off x="4878885" y="266349"/>
            <a:ext cx="394973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cope One"/>
              <a:buNone/>
              <a:defRPr sz="2400" b="0" i="0" u="none" strike="noStrike" cap="none">
                <a:solidFill>
                  <a:schemeClr val="lt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pPr algn="ctr" rtl="1"/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סרטון הדגמה של הרצת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FireBase</a:t>
            </a:r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firebase" descr="firebase">
            <a:hlinkClick r:id="" action="ppaction://media"/>
            <a:extLst>
              <a:ext uri="{FF2B5EF4-FFF2-40B4-BE49-F238E27FC236}">
                <a16:creationId xmlns:a16="http://schemas.microsoft.com/office/drawing/2014/main" id="{605F350C-AF94-6243-9360-92752444C01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9291.6944"/>
                </p14:media>
              </p:ext>
            </p:extLst>
          </p:nvPr>
        </p:nvPicPr>
        <p:blipFill rotWithShape="1">
          <a:blip r:embed="rId5"/>
          <a:srcRect t="8238" b="8238"/>
          <a:stretch>
            <a:fillRect/>
          </a:stretch>
        </p:blipFill>
        <p:spPr>
          <a:xfrm>
            <a:off x="703519" y="1128975"/>
            <a:ext cx="6100494" cy="2714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8"/>
          <p:cNvSpPr txBox="1">
            <a:spLocks noGrp="1"/>
          </p:cNvSpPr>
          <p:nvPr>
            <p:ph type="ctrTitle"/>
          </p:nvPr>
        </p:nvSpPr>
        <p:spPr>
          <a:xfrm flipH="1">
            <a:off x="7809450" y="2527676"/>
            <a:ext cx="1497300" cy="13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cope One"/>
              <a:buNone/>
            </a:pPr>
            <a:r>
              <a:rPr lang="en-US" dirty="0"/>
              <a:t>Player 2 Guest</a:t>
            </a:r>
            <a:endParaRPr dirty="0"/>
          </a:p>
        </p:txBody>
      </p:sp>
      <p:sp>
        <p:nvSpPr>
          <p:cNvPr id="683" name="Google Shape;683;p58"/>
          <p:cNvSpPr/>
          <p:nvPr/>
        </p:nvSpPr>
        <p:spPr>
          <a:xfrm rot="5400000" flipH="1">
            <a:off x="7296836" y="2046120"/>
            <a:ext cx="822422" cy="970256"/>
          </a:xfrm>
          <a:custGeom>
            <a:avLst/>
            <a:gdLst/>
            <a:ahLst/>
            <a:cxnLst/>
            <a:rect l="l" t="t" r="r" b="b"/>
            <a:pathLst>
              <a:path w="26347" h="31083" extrusionOk="0">
                <a:moveTo>
                  <a:pt x="0" y="0"/>
                </a:moveTo>
                <a:lnTo>
                  <a:pt x="12434" y="0"/>
                </a:lnTo>
                <a:lnTo>
                  <a:pt x="26347" y="31083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" name="Google Shape;437;p48">
            <a:extLst>
              <a:ext uri="{FF2B5EF4-FFF2-40B4-BE49-F238E27FC236}">
                <a16:creationId xmlns:a16="http://schemas.microsoft.com/office/drawing/2014/main" id="{B9428097-F60C-B94C-B10E-79111FE39642}"/>
              </a:ext>
            </a:extLst>
          </p:cNvPr>
          <p:cNvSpPr txBox="1">
            <a:spLocks/>
          </p:cNvSpPr>
          <p:nvPr/>
        </p:nvSpPr>
        <p:spPr>
          <a:xfrm flipH="1">
            <a:off x="4878885" y="266349"/>
            <a:ext cx="394973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cope One"/>
              <a:buNone/>
              <a:defRPr sz="2400" b="0" i="0" u="none" strike="noStrike" cap="none">
                <a:solidFill>
                  <a:schemeClr val="lt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pPr algn="ctr"/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סרטון הדגמה של הרצת המשחק: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7" name="Google Shape;672;p58">
            <a:extLst>
              <a:ext uri="{FF2B5EF4-FFF2-40B4-BE49-F238E27FC236}">
                <a16:creationId xmlns:a16="http://schemas.microsoft.com/office/drawing/2014/main" id="{EC92DFC5-B214-044B-ADA2-C092D20AD78F}"/>
              </a:ext>
            </a:extLst>
          </p:cNvPr>
          <p:cNvGrpSpPr/>
          <p:nvPr/>
        </p:nvGrpSpPr>
        <p:grpSpPr>
          <a:xfrm>
            <a:off x="2037275" y="870824"/>
            <a:ext cx="2286752" cy="4272676"/>
            <a:chOff x="927519" y="2635663"/>
            <a:chExt cx="977739" cy="1791456"/>
          </a:xfrm>
        </p:grpSpPr>
        <p:grpSp>
          <p:nvGrpSpPr>
            <p:cNvPr id="18" name="Google Shape;673;p58">
              <a:extLst>
                <a:ext uri="{FF2B5EF4-FFF2-40B4-BE49-F238E27FC236}">
                  <a16:creationId xmlns:a16="http://schemas.microsoft.com/office/drawing/2014/main" id="{D6E6C1F2-7ED5-7D45-83EB-C3DADFB4B4C3}"/>
                </a:ext>
              </a:extLst>
            </p:cNvPr>
            <p:cNvGrpSpPr/>
            <p:nvPr/>
          </p:nvGrpSpPr>
          <p:grpSpPr>
            <a:xfrm>
              <a:off x="927519" y="2635663"/>
              <a:ext cx="977739" cy="1791456"/>
              <a:chOff x="6437979" y="2247508"/>
              <a:chExt cx="949630" cy="1739954"/>
            </a:xfrm>
          </p:grpSpPr>
          <p:sp>
            <p:nvSpPr>
              <p:cNvPr id="20" name="Google Shape;674;p58">
                <a:extLst>
                  <a:ext uri="{FF2B5EF4-FFF2-40B4-BE49-F238E27FC236}">
                    <a16:creationId xmlns:a16="http://schemas.microsoft.com/office/drawing/2014/main" id="{636D1C3D-5D9D-544C-BC96-4D443AAB3A5A}"/>
                  </a:ext>
                </a:extLst>
              </p:cNvPr>
              <p:cNvSpPr/>
              <p:nvPr/>
            </p:nvSpPr>
            <p:spPr>
              <a:xfrm>
                <a:off x="6437979" y="2247508"/>
                <a:ext cx="949630" cy="1739954"/>
              </a:xfrm>
              <a:custGeom>
                <a:avLst/>
                <a:gdLst/>
                <a:ahLst/>
                <a:cxnLst/>
                <a:rect l="l" t="t" r="r" b="b"/>
                <a:pathLst>
                  <a:path w="34554" h="71434" extrusionOk="0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5;p58">
                <a:extLst>
                  <a:ext uri="{FF2B5EF4-FFF2-40B4-BE49-F238E27FC236}">
                    <a16:creationId xmlns:a16="http://schemas.microsoft.com/office/drawing/2014/main" id="{607619F4-70AE-D342-ADE0-CC43FFF32093}"/>
                  </a:ext>
                </a:extLst>
              </p:cNvPr>
              <p:cNvSpPr/>
              <p:nvPr/>
            </p:nvSpPr>
            <p:spPr>
              <a:xfrm>
                <a:off x="6492619" y="2340952"/>
                <a:ext cx="813450" cy="1457323"/>
              </a:xfrm>
              <a:custGeom>
                <a:avLst/>
                <a:gdLst/>
                <a:ahLst/>
                <a:cxnLst/>
                <a:rect l="l" t="t" r="r" b="b"/>
                <a:pathLst>
                  <a:path w="32538" h="60944" extrusionOk="0">
                    <a:moveTo>
                      <a:pt x="427" y="0"/>
                    </a:moveTo>
                    <a:cubicBezTo>
                      <a:pt x="198" y="0"/>
                      <a:pt x="1" y="197"/>
                      <a:pt x="1" y="426"/>
                    </a:cubicBezTo>
                    <a:lnTo>
                      <a:pt x="1" y="60533"/>
                    </a:lnTo>
                    <a:cubicBezTo>
                      <a:pt x="1" y="60763"/>
                      <a:pt x="198" y="60943"/>
                      <a:pt x="427" y="60943"/>
                    </a:cubicBezTo>
                    <a:lnTo>
                      <a:pt x="32128" y="60943"/>
                    </a:lnTo>
                    <a:cubicBezTo>
                      <a:pt x="32357" y="60943"/>
                      <a:pt x="32538" y="60763"/>
                      <a:pt x="32538" y="60533"/>
                    </a:cubicBezTo>
                    <a:lnTo>
                      <a:pt x="32538" y="426"/>
                    </a:lnTo>
                    <a:cubicBezTo>
                      <a:pt x="32538" y="197"/>
                      <a:pt x="32357" y="0"/>
                      <a:pt x="321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76;p58">
                <a:extLst>
                  <a:ext uri="{FF2B5EF4-FFF2-40B4-BE49-F238E27FC236}">
                    <a16:creationId xmlns:a16="http://schemas.microsoft.com/office/drawing/2014/main" id="{20F33D9E-E9A7-6B49-A4E7-BA0D465F9C11}"/>
                  </a:ext>
                </a:extLst>
              </p:cNvPr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326" extrusionOk="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77;p58">
                <a:extLst>
                  <a:ext uri="{FF2B5EF4-FFF2-40B4-BE49-F238E27FC236}">
                    <a16:creationId xmlns:a16="http://schemas.microsoft.com/office/drawing/2014/main" id="{152C351B-6BCB-3440-801C-A4B322238C17}"/>
                  </a:ext>
                </a:extLst>
              </p:cNvPr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78;p58">
                <a:extLst>
                  <a:ext uri="{FF2B5EF4-FFF2-40B4-BE49-F238E27FC236}">
                    <a16:creationId xmlns:a16="http://schemas.microsoft.com/office/drawing/2014/main" id="{779DD39A-A506-0F4D-AE93-67289DC77BE5}"/>
                  </a:ext>
                </a:extLst>
              </p:cNvPr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574" extrusionOk="0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679;p58">
              <a:extLst>
                <a:ext uri="{FF2B5EF4-FFF2-40B4-BE49-F238E27FC236}">
                  <a16:creationId xmlns:a16="http://schemas.microsoft.com/office/drawing/2014/main" id="{77DA041D-3924-F844-9867-C4F65A931F8A}"/>
                </a:ext>
              </a:extLst>
            </p:cNvPr>
            <p:cNvSpPr/>
            <p:nvPr/>
          </p:nvSpPr>
          <p:spPr>
            <a:xfrm>
              <a:off x="1630548" y="4282811"/>
              <a:ext cx="56173" cy="83150"/>
            </a:xfrm>
            <a:custGeom>
              <a:avLst/>
              <a:gdLst/>
              <a:ahLst/>
              <a:cxnLst/>
              <a:rect l="l" t="t" r="r" b="b"/>
              <a:pathLst>
                <a:path w="1649" h="2442" extrusionOk="0">
                  <a:moveTo>
                    <a:pt x="501" y="1"/>
                  </a:moveTo>
                  <a:cubicBezTo>
                    <a:pt x="238" y="1"/>
                    <a:pt x="1" y="336"/>
                    <a:pt x="250" y="590"/>
                  </a:cubicBezTo>
                  <a:lnTo>
                    <a:pt x="841" y="1232"/>
                  </a:lnTo>
                  <a:lnTo>
                    <a:pt x="250" y="1874"/>
                  </a:lnTo>
                  <a:cubicBezTo>
                    <a:pt x="36" y="2126"/>
                    <a:pt x="260" y="2441"/>
                    <a:pt x="516" y="2441"/>
                  </a:cubicBezTo>
                  <a:cubicBezTo>
                    <a:pt x="596" y="2441"/>
                    <a:pt x="680" y="2410"/>
                    <a:pt x="754" y="2336"/>
                  </a:cubicBezTo>
                  <a:lnTo>
                    <a:pt x="1555" y="1463"/>
                  </a:lnTo>
                  <a:cubicBezTo>
                    <a:pt x="1613" y="1405"/>
                    <a:pt x="1641" y="1326"/>
                    <a:pt x="1649" y="1246"/>
                  </a:cubicBezTo>
                  <a:cubicBezTo>
                    <a:pt x="1649" y="1239"/>
                    <a:pt x="1649" y="1239"/>
                    <a:pt x="1649" y="1232"/>
                  </a:cubicBezTo>
                  <a:cubicBezTo>
                    <a:pt x="1649" y="1225"/>
                    <a:pt x="1649" y="1225"/>
                    <a:pt x="1649" y="1218"/>
                  </a:cubicBezTo>
                  <a:cubicBezTo>
                    <a:pt x="1641" y="1138"/>
                    <a:pt x="1613" y="1059"/>
                    <a:pt x="1555" y="1001"/>
                  </a:cubicBezTo>
                  <a:lnTo>
                    <a:pt x="754" y="129"/>
                  </a:lnTo>
                  <a:cubicBezTo>
                    <a:pt x="679" y="38"/>
                    <a:pt x="588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680;p58">
            <a:extLst>
              <a:ext uri="{FF2B5EF4-FFF2-40B4-BE49-F238E27FC236}">
                <a16:creationId xmlns:a16="http://schemas.microsoft.com/office/drawing/2014/main" id="{D4A80BDE-E67E-1C4A-941A-A2145AACD0A7}"/>
              </a:ext>
            </a:extLst>
          </p:cNvPr>
          <p:cNvSpPr txBox="1">
            <a:spLocks/>
          </p:cNvSpPr>
          <p:nvPr/>
        </p:nvSpPr>
        <p:spPr>
          <a:xfrm flipH="1">
            <a:off x="357080" y="2571750"/>
            <a:ext cx="14973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cope One"/>
              <a:buNone/>
              <a:defRPr sz="2400" b="0" i="0" u="none" strike="noStrike" cap="none">
                <a:solidFill>
                  <a:schemeClr val="lt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cope One"/>
              <a:buNone/>
              <a:defRPr sz="1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pPr rtl="1"/>
            <a:r>
              <a:rPr lang="en-US" dirty="0"/>
              <a:t>Player 1 Host</a:t>
            </a:r>
          </a:p>
        </p:txBody>
      </p:sp>
      <p:sp>
        <p:nvSpPr>
          <p:cNvPr id="27" name="Google Shape;683;p58">
            <a:extLst>
              <a:ext uri="{FF2B5EF4-FFF2-40B4-BE49-F238E27FC236}">
                <a16:creationId xmlns:a16="http://schemas.microsoft.com/office/drawing/2014/main" id="{EE59D90E-49BB-BD4E-A1EB-DD6097ECD88E}"/>
              </a:ext>
            </a:extLst>
          </p:cNvPr>
          <p:cNvSpPr>
            <a:spLocks noChangeAspect="1"/>
          </p:cNvSpPr>
          <p:nvPr/>
        </p:nvSpPr>
        <p:spPr>
          <a:xfrm rot="5400000" flipH="1" flipV="1">
            <a:off x="1146648" y="2085750"/>
            <a:ext cx="717806" cy="972000"/>
          </a:xfrm>
          <a:custGeom>
            <a:avLst/>
            <a:gdLst/>
            <a:ahLst/>
            <a:cxnLst/>
            <a:rect l="l" t="t" r="r" b="b"/>
            <a:pathLst>
              <a:path w="26347" h="31083" extrusionOk="0">
                <a:moveTo>
                  <a:pt x="0" y="0"/>
                </a:moveTo>
                <a:lnTo>
                  <a:pt x="12434" y="0"/>
                </a:lnTo>
                <a:lnTo>
                  <a:pt x="26347" y="31083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IL" dirty="0"/>
          </a:p>
        </p:txBody>
      </p:sp>
      <p:pic>
        <p:nvPicPr>
          <p:cNvPr id="5" name="game.mp4" descr="game.mp4">
            <a:hlinkClick r:id="" action="ppaction://media"/>
            <a:extLst>
              <a:ext uri="{FF2B5EF4-FFF2-40B4-BE49-F238E27FC236}">
                <a16:creationId xmlns:a16="http://schemas.microsoft.com/office/drawing/2014/main" id="{B5C2F269-5C82-3B45-94A3-10A9E21211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1514" t="12213" r="57879" b="18976"/>
          <a:stretch/>
        </p:blipFill>
        <p:spPr>
          <a:xfrm>
            <a:off x="2212614" y="1109000"/>
            <a:ext cx="1899409" cy="3567486"/>
          </a:xfrm>
          <a:prstGeom prst="rect">
            <a:avLst/>
          </a:prstGeom>
        </p:spPr>
      </p:pic>
      <p:pic>
        <p:nvPicPr>
          <p:cNvPr id="38" name="game.mp4" descr="game.mp4">
            <a:hlinkClick r:id="" action="ppaction://media"/>
            <a:extLst>
              <a:ext uri="{FF2B5EF4-FFF2-40B4-BE49-F238E27FC236}">
                <a16:creationId xmlns:a16="http://schemas.microsoft.com/office/drawing/2014/main" id="{6C5B19E4-F447-EB48-B1E8-27C6B60EFC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2594" t="13692" r="27532" b="18953"/>
          <a:stretch/>
        </p:blipFill>
        <p:spPr>
          <a:xfrm>
            <a:off x="5068901" y="1116941"/>
            <a:ext cx="1872000" cy="3568792"/>
          </a:xfrm>
          <a:prstGeom prst="rect">
            <a:avLst/>
          </a:prstGeom>
        </p:spPr>
      </p:pic>
      <p:grpSp>
        <p:nvGrpSpPr>
          <p:cNvPr id="39" name="Google Shape;672;p58">
            <a:extLst>
              <a:ext uri="{FF2B5EF4-FFF2-40B4-BE49-F238E27FC236}">
                <a16:creationId xmlns:a16="http://schemas.microsoft.com/office/drawing/2014/main" id="{D53F83BD-DE27-B047-95F0-B20CC4DE78D4}"/>
              </a:ext>
            </a:extLst>
          </p:cNvPr>
          <p:cNvGrpSpPr/>
          <p:nvPr/>
        </p:nvGrpSpPr>
        <p:grpSpPr>
          <a:xfrm>
            <a:off x="4904802" y="870824"/>
            <a:ext cx="2286752" cy="4272676"/>
            <a:chOff x="927519" y="2635663"/>
            <a:chExt cx="977739" cy="1791456"/>
          </a:xfrm>
        </p:grpSpPr>
        <p:grpSp>
          <p:nvGrpSpPr>
            <p:cNvPr id="40" name="Google Shape;673;p58">
              <a:extLst>
                <a:ext uri="{FF2B5EF4-FFF2-40B4-BE49-F238E27FC236}">
                  <a16:creationId xmlns:a16="http://schemas.microsoft.com/office/drawing/2014/main" id="{C83EDED7-A627-0140-A78F-2D7E208DCC45}"/>
                </a:ext>
              </a:extLst>
            </p:cNvPr>
            <p:cNvGrpSpPr/>
            <p:nvPr/>
          </p:nvGrpSpPr>
          <p:grpSpPr>
            <a:xfrm>
              <a:off x="927519" y="2635663"/>
              <a:ext cx="977739" cy="1791456"/>
              <a:chOff x="6437979" y="2247508"/>
              <a:chExt cx="949630" cy="1739954"/>
            </a:xfrm>
          </p:grpSpPr>
          <p:sp>
            <p:nvSpPr>
              <p:cNvPr id="42" name="Google Shape;674;p58">
                <a:extLst>
                  <a:ext uri="{FF2B5EF4-FFF2-40B4-BE49-F238E27FC236}">
                    <a16:creationId xmlns:a16="http://schemas.microsoft.com/office/drawing/2014/main" id="{B7CEEBCA-258E-6245-8E22-4A6EF5F40ACC}"/>
                  </a:ext>
                </a:extLst>
              </p:cNvPr>
              <p:cNvSpPr/>
              <p:nvPr/>
            </p:nvSpPr>
            <p:spPr>
              <a:xfrm>
                <a:off x="6437979" y="2247508"/>
                <a:ext cx="949630" cy="1739954"/>
              </a:xfrm>
              <a:custGeom>
                <a:avLst/>
                <a:gdLst/>
                <a:ahLst/>
                <a:cxnLst/>
                <a:rect l="l" t="t" r="r" b="b"/>
                <a:pathLst>
                  <a:path w="34554" h="71434" extrusionOk="0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75;p58">
                <a:extLst>
                  <a:ext uri="{FF2B5EF4-FFF2-40B4-BE49-F238E27FC236}">
                    <a16:creationId xmlns:a16="http://schemas.microsoft.com/office/drawing/2014/main" id="{C7FAB017-0F80-5E49-87F3-7955974851FA}"/>
                  </a:ext>
                </a:extLst>
              </p:cNvPr>
              <p:cNvSpPr/>
              <p:nvPr/>
            </p:nvSpPr>
            <p:spPr>
              <a:xfrm>
                <a:off x="6492619" y="2340952"/>
                <a:ext cx="813450" cy="1457323"/>
              </a:xfrm>
              <a:custGeom>
                <a:avLst/>
                <a:gdLst/>
                <a:ahLst/>
                <a:cxnLst/>
                <a:rect l="l" t="t" r="r" b="b"/>
                <a:pathLst>
                  <a:path w="32538" h="60944" extrusionOk="0">
                    <a:moveTo>
                      <a:pt x="427" y="0"/>
                    </a:moveTo>
                    <a:cubicBezTo>
                      <a:pt x="198" y="0"/>
                      <a:pt x="1" y="197"/>
                      <a:pt x="1" y="426"/>
                    </a:cubicBezTo>
                    <a:lnTo>
                      <a:pt x="1" y="60533"/>
                    </a:lnTo>
                    <a:cubicBezTo>
                      <a:pt x="1" y="60763"/>
                      <a:pt x="198" y="60943"/>
                      <a:pt x="427" y="60943"/>
                    </a:cubicBezTo>
                    <a:lnTo>
                      <a:pt x="32128" y="60943"/>
                    </a:lnTo>
                    <a:cubicBezTo>
                      <a:pt x="32357" y="60943"/>
                      <a:pt x="32538" y="60763"/>
                      <a:pt x="32538" y="60533"/>
                    </a:cubicBezTo>
                    <a:lnTo>
                      <a:pt x="32538" y="426"/>
                    </a:lnTo>
                    <a:cubicBezTo>
                      <a:pt x="32538" y="197"/>
                      <a:pt x="32357" y="0"/>
                      <a:pt x="321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76;p58">
                <a:extLst>
                  <a:ext uri="{FF2B5EF4-FFF2-40B4-BE49-F238E27FC236}">
                    <a16:creationId xmlns:a16="http://schemas.microsoft.com/office/drawing/2014/main" id="{939132F2-8672-0943-BBD7-6F8529330841}"/>
                  </a:ext>
                </a:extLst>
              </p:cNvPr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326" extrusionOk="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77;p58">
                <a:extLst>
                  <a:ext uri="{FF2B5EF4-FFF2-40B4-BE49-F238E27FC236}">
                    <a16:creationId xmlns:a16="http://schemas.microsoft.com/office/drawing/2014/main" id="{BE5F0A58-B49D-4142-807D-BEA9AC168DF8}"/>
                  </a:ext>
                </a:extLst>
              </p:cNvPr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78;p58">
                <a:extLst>
                  <a:ext uri="{FF2B5EF4-FFF2-40B4-BE49-F238E27FC236}">
                    <a16:creationId xmlns:a16="http://schemas.microsoft.com/office/drawing/2014/main" id="{D1F67D55-EA7E-3C4C-A78F-0F617F8A2AD9}"/>
                  </a:ext>
                </a:extLst>
              </p:cNvPr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574" extrusionOk="0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679;p58">
              <a:extLst>
                <a:ext uri="{FF2B5EF4-FFF2-40B4-BE49-F238E27FC236}">
                  <a16:creationId xmlns:a16="http://schemas.microsoft.com/office/drawing/2014/main" id="{1FE79E4C-0113-624D-BC11-750C02E68499}"/>
                </a:ext>
              </a:extLst>
            </p:cNvPr>
            <p:cNvSpPr/>
            <p:nvPr/>
          </p:nvSpPr>
          <p:spPr>
            <a:xfrm>
              <a:off x="1630548" y="4282811"/>
              <a:ext cx="56173" cy="83150"/>
            </a:xfrm>
            <a:custGeom>
              <a:avLst/>
              <a:gdLst/>
              <a:ahLst/>
              <a:cxnLst/>
              <a:rect l="l" t="t" r="r" b="b"/>
              <a:pathLst>
                <a:path w="1649" h="2442" extrusionOk="0">
                  <a:moveTo>
                    <a:pt x="501" y="1"/>
                  </a:moveTo>
                  <a:cubicBezTo>
                    <a:pt x="238" y="1"/>
                    <a:pt x="1" y="336"/>
                    <a:pt x="250" y="590"/>
                  </a:cubicBezTo>
                  <a:lnTo>
                    <a:pt x="841" y="1232"/>
                  </a:lnTo>
                  <a:lnTo>
                    <a:pt x="250" y="1874"/>
                  </a:lnTo>
                  <a:cubicBezTo>
                    <a:pt x="36" y="2126"/>
                    <a:pt x="260" y="2441"/>
                    <a:pt x="516" y="2441"/>
                  </a:cubicBezTo>
                  <a:cubicBezTo>
                    <a:pt x="596" y="2441"/>
                    <a:pt x="680" y="2410"/>
                    <a:pt x="754" y="2336"/>
                  </a:cubicBezTo>
                  <a:lnTo>
                    <a:pt x="1555" y="1463"/>
                  </a:lnTo>
                  <a:cubicBezTo>
                    <a:pt x="1613" y="1405"/>
                    <a:pt x="1641" y="1326"/>
                    <a:pt x="1649" y="1246"/>
                  </a:cubicBezTo>
                  <a:cubicBezTo>
                    <a:pt x="1649" y="1239"/>
                    <a:pt x="1649" y="1239"/>
                    <a:pt x="1649" y="1232"/>
                  </a:cubicBezTo>
                  <a:cubicBezTo>
                    <a:pt x="1649" y="1225"/>
                    <a:pt x="1649" y="1225"/>
                    <a:pt x="1649" y="1218"/>
                  </a:cubicBezTo>
                  <a:cubicBezTo>
                    <a:pt x="1641" y="1138"/>
                    <a:pt x="1613" y="1059"/>
                    <a:pt x="1555" y="1001"/>
                  </a:cubicBezTo>
                  <a:lnTo>
                    <a:pt x="754" y="129"/>
                  </a:lnTo>
                  <a:cubicBezTo>
                    <a:pt x="679" y="38"/>
                    <a:pt x="588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12084;p76">
            <a:extLst>
              <a:ext uri="{FF2B5EF4-FFF2-40B4-BE49-F238E27FC236}">
                <a16:creationId xmlns:a16="http://schemas.microsoft.com/office/drawing/2014/main" id="{6026E83B-AF21-5849-BA2E-2EB6AAC46B32}"/>
              </a:ext>
            </a:extLst>
          </p:cNvPr>
          <p:cNvGrpSpPr/>
          <p:nvPr/>
        </p:nvGrpSpPr>
        <p:grpSpPr>
          <a:xfrm>
            <a:off x="4438693" y="2683031"/>
            <a:ext cx="345642" cy="345674"/>
            <a:chOff x="5549861" y="3817349"/>
            <a:chExt cx="345642" cy="345674"/>
          </a:xfrm>
          <a:solidFill>
            <a:schemeClr val="accent2"/>
          </a:solidFill>
        </p:grpSpPr>
        <p:sp>
          <p:nvSpPr>
            <p:cNvPr id="60" name="Google Shape;12085;p76">
              <a:extLst>
                <a:ext uri="{FF2B5EF4-FFF2-40B4-BE49-F238E27FC236}">
                  <a16:creationId xmlns:a16="http://schemas.microsoft.com/office/drawing/2014/main" id="{B9AF4BFB-70D0-C847-8562-162AC32E20D0}"/>
                </a:ext>
              </a:extLst>
            </p:cNvPr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086;p76">
              <a:extLst>
                <a:ext uri="{FF2B5EF4-FFF2-40B4-BE49-F238E27FC236}">
                  <a16:creationId xmlns:a16="http://schemas.microsoft.com/office/drawing/2014/main" id="{FB10E607-A74E-1845-919B-62D983240408}"/>
                </a:ext>
              </a:extLst>
            </p:cNvPr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087;p76">
              <a:extLst>
                <a:ext uri="{FF2B5EF4-FFF2-40B4-BE49-F238E27FC236}">
                  <a16:creationId xmlns:a16="http://schemas.microsoft.com/office/drawing/2014/main" id="{FD88F2A2-CFA4-3143-8623-4906E3157C49}"/>
                </a:ext>
              </a:extLst>
            </p:cNvPr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5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052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8;p59">
            <a:extLst>
              <a:ext uri="{FF2B5EF4-FFF2-40B4-BE49-F238E27FC236}">
                <a16:creationId xmlns:a16="http://schemas.microsoft.com/office/drawing/2014/main" id="{33EC115C-2F7A-9D48-BCFB-9F5237F7433D}"/>
              </a:ext>
            </a:extLst>
          </p:cNvPr>
          <p:cNvSpPr/>
          <p:nvPr/>
        </p:nvSpPr>
        <p:spPr>
          <a:xfrm rot="-218">
            <a:off x="2206475" y="1942826"/>
            <a:ext cx="4731000" cy="3673500"/>
          </a:xfrm>
          <a:prstGeom prst="hexagon">
            <a:avLst>
              <a:gd name="adj" fmla="val 27516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91;p59">
            <a:extLst>
              <a:ext uri="{FF2B5EF4-FFF2-40B4-BE49-F238E27FC236}">
                <a16:creationId xmlns:a16="http://schemas.microsoft.com/office/drawing/2014/main" id="{29AEF050-4602-A743-A921-1BAB6D25A45D}"/>
              </a:ext>
            </a:extLst>
          </p:cNvPr>
          <p:cNvSpPr/>
          <p:nvPr/>
        </p:nvSpPr>
        <p:spPr>
          <a:xfrm rot="1800024">
            <a:off x="5719870" y="3719921"/>
            <a:ext cx="4730943" cy="4097914"/>
          </a:xfrm>
          <a:prstGeom prst="hexagon">
            <a:avLst>
              <a:gd name="adj" fmla="val 27582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92;p59">
            <a:extLst>
              <a:ext uri="{FF2B5EF4-FFF2-40B4-BE49-F238E27FC236}">
                <a16:creationId xmlns:a16="http://schemas.microsoft.com/office/drawing/2014/main" id="{7AAFCBF9-88D8-D74D-8851-5903EF0D72E7}"/>
              </a:ext>
            </a:extLst>
          </p:cNvPr>
          <p:cNvSpPr/>
          <p:nvPr/>
        </p:nvSpPr>
        <p:spPr>
          <a:xfrm rot="1800024">
            <a:off x="-1110980" y="3719921"/>
            <a:ext cx="4730943" cy="4097914"/>
          </a:xfrm>
          <a:prstGeom prst="hexagon">
            <a:avLst>
              <a:gd name="adj" fmla="val 27582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89;p59">
            <a:extLst>
              <a:ext uri="{FF2B5EF4-FFF2-40B4-BE49-F238E27FC236}">
                <a16:creationId xmlns:a16="http://schemas.microsoft.com/office/drawing/2014/main" id="{2A5A137E-B996-AD44-889C-56606E5AD40F}"/>
              </a:ext>
            </a:extLst>
          </p:cNvPr>
          <p:cNvSpPr txBox="1">
            <a:spLocks/>
          </p:cNvSpPr>
          <p:nvPr/>
        </p:nvSpPr>
        <p:spPr>
          <a:xfrm flipH="1">
            <a:off x="2248450" y="1670525"/>
            <a:ext cx="46473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cope One"/>
              <a:buNone/>
              <a:defRPr sz="2400" b="0" i="0" u="none" strike="noStrike" cap="none">
                <a:solidFill>
                  <a:schemeClr val="lt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 b="0" i="0" u="none" strike="noStrike" cap="none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r>
              <a:rPr lang="en-GB" sz="4400" dirty="0"/>
              <a:t>Thank You!</a:t>
            </a:r>
          </a:p>
        </p:txBody>
      </p:sp>
      <p:sp>
        <p:nvSpPr>
          <p:cNvPr id="12" name="Google Shape;149;p31">
            <a:extLst>
              <a:ext uri="{FF2B5EF4-FFF2-40B4-BE49-F238E27FC236}">
                <a16:creationId xmlns:a16="http://schemas.microsoft.com/office/drawing/2014/main" id="{0D15FCEB-858A-EF44-8DF5-C1153796C10A}"/>
              </a:ext>
            </a:extLst>
          </p:cNvPr>
          <p:cNvSpPr txBox="1">
            <a:spLocks/>
          </p:cNvSpPr>
          <p:nvPr/>
        </p:nvSpPr>
        <p:spPr>
          <a:xfrm>
            <a:off x="3528306" y="2995274"/>
            <a:ext cx="20874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ssistant ExtraLight"/>
              <a:buNone/>
              <a:defRPr sz="1200" b="0" i="0" u="none" strike="noStrike" cap="none">
                <a:solidFill>
                  <a:schemeClr val="lt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ssistant ExtraLight"/>
              <a:buNone/>
              <a:defRPr sz="1400" b="0" i="0" u="none" strike="noStrike" cap="none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ssistant ExtraLight"/>
              <a:buNone/>
              <a:defRPr sz="1400" b="0" i="0" u="none" strike="noStrike" cap="none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ssistant ExtraLight"/>
              <a:buNone/>
              <a:defRPr sz="1400" b="0" i="0" u="none" strike="noStrike" cap="none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ssistant ExtraLight"/>
              <a:buNone/>
              <a:defRPr sz="1400" b="0" i="0" u="none" strike="noStrike" cap="none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ssistant ExtraLight"/>
              <a:buNone/>
              <a:defRPr sz="1400" b="0" i="0" u="none" strike="noStrike" cap="none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ssistant ExtraLight"/>
              <a:buNone/>
              <a:defRPr sz="1400" b="0" i="0" u="none" strike="noStrike" cap="none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ssistant ExtraLight"/>
              <a:buNone/>
              <a:defRPr sz="1400" b="0" i="0" u="none" strike="noStrike" cap="none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ssistant ExtraLight"/>
              <a:buNone/>
              <a:defRPr sz="1400" b="0" i="0" u="none" strike="noStrike" cap="none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n" sz="1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Dor</a:t>
            </a:r>
            <a:r>
              <a:rPr lang="en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" sz="1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Hazout</a:t>
            </a:r>
            <a:endParaRPr lang="en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/>
            <a:r>
              <a:rPr lang="en" sz="1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Rotem</a:t>
            </a:r>
            <a:r>
              <a:rPr lang="en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" sz="1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Reshef</a:t>
            </a:r>
            <a:endParaRPr lang="en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atercolor Background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8FF9F"/>
      </a:accent1>
      <a:accent2>
        <a:srgbClr val="DFFF78"/>
      </a:accent2>
      <a:accent3>
        <a:srgbClr val="77EFB0"/>
      </a:accent3>
      <a:accent4>
        <a:srgbClr val="5EE79F"/>
      </a:accent4>
      <a:accent5>
        <a:srgbClr val="B7F3D4"/>
      </a:accent5>
      <a:accent6>
        <a:srgbClr val="43CC8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126</Words>
  <Application>Microsoft Macintosh PowerPoint</Application>
  <PresentationFormat>On-screen Show (16:9)</PresentationFormat>
  <Paragraphs>24</Paragraphs>
  <Slides>8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Nunito Light</vt:lpstr>
      <vt:lpstr>Arial</vt:lpstr>
      <vt:lpstr>Courier New</vt:lpstr>
      <vt:lpstr>Assistant ExtraLight</vt:lpstr>
      <vt:lpstr>Scope One</vt:lpstr>
      <vt:lpstr>Calibri Light</vt:lpstr>
      <vt:lpstr>Watercolor Background by Slidesgo</vt:lpstr>
      <vt:lpstr>Rat-A-Tat-Cat</vt:lpstr>
      <vt:lpstr>PowerPoint Presentation</vt:lpstr>
      <vt:lpstr>PowerPoint Presentation</vt:lpstr>
      <vt:lpstr>Application  Diagram</vt:lpstr>
      <vt:lpstr>Application  Class UML</vt:lpstr>
      <vt:lpstr>FireBase Real-Time DB</vt:lpstr>
      <vt:lpstr>Player 2 Guest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Rat-A-Tat-Cat</dc:title>
  <cp:lastModifiedBy>Dor Hazout</cp:lastModifiedBy>
  <cp:revision>14</cp:revision>
  <dcterms:modified xsi:type="dcterms:W3CDTF">2021-01-22T18:50:02Z</dcterms:modified>
</cp:coreProperties>
</file>